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c08ee9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c08ee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6c08ee9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6c08ee9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777d346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777d346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c08ee9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6c08ee9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6c08ee91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6c08ee9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777d3461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777d3461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04025" y="672250"/>
            <a:ext cx="3214200" cy="13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44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DEATH METAL WORLD </a:t>
            </a:r>
            <a:endParaRPr sz="4059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1275"/>
            <a:ext cx="3980301" cy="44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625" y="2244600"/>
            <a:ext cx="2423000" cy="19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775" y="883575"/>
            <a:ext cx="4106399" cy="29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1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What is Death Metal Music???</a:t>
            </a:r>
            <a:endParaRPr sz="30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70500"/>
            <a:ext cx="4341000" cy="25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s-419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Death Metal is a genre of metal composed of </a:t>
            </a:r>
            <a:r>
              <a:rPr b="1" lang="es-419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blast beats</a:t>
            </a:r>
            <a:r>
              <a:rPr b="1" lang="es-419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crunchy and technical guitar riffs, intricate bass lines, and usually </a:t>
            </a:r>
            <a:r>
              <a:rPr b="1" lang="es-419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guttural</a:t>
            </a:r>
            <a:r>
              <a:rPr b="1" lang="es-419" sz="242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vocal styles.</a:t>
            </a:r>
            <a:endParaRPr b="1" sz="186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000" y="3889424"/>
            <a:ext cx="3092024" cy="9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600" y="924986"/>
            <a:ext cx="3325700" cy="251159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2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419" sz="30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Analytical</a:t>
            </a:r>
            <a:r>
              <a:rPr lang="es-419" sz="30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Skills</a:t>
            </a:r>
            <a:endParaRPr sz="30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25175"/>
            <a:ext cx="50862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3455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2333">
                <a:solidFill>
                  <a:schemeClr val="lt1"/>
                </a:solidFill>
              </a:rPr>
              <a:t>Technical domain: </a:t>
            </a:r>
            <a:r>
              <a:rPr lang="es-419" sz="2333">
                <a:solidFill>
                  <a:schemeClr val="lt1"/>
                </a:solidFill>
              </a:rPr>
              <a:t>music.</a:t>
            </a:r>
            <a:endParaRPr sz="2333">
              <a:solidFill>
                <a:schemeClr val="lt1"/>
              </a:solidFill>
            </a:endParaRPr>
          </a:p>
          <a:p>
            <a:pPr indent="-343455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2333">
                <a:solidFill>
                  <a:schemeClr val="lt1"/>
                </a:solidFill>
              </a:rPr>
              <a:t>Problem to solve</a:t>
            </a:r>
            <a:r>
              <a:rPr lang="es-419" sz="2333">
                <a:solidFill>
                  <a:schemeClr val="lt1"/>
                </a:solidFill>
              </a:rPr>
              <a:t>: create a dashboard about death metal music.</a:t>
            </a:r>
            <a:endParaRPr sz="2333">
              <a:solidFill>
                <a:schemeClr val="lt1"/>
              </a:solidFill>
            </a:endParaRPr>
          </a:p>
          <a:p>
            <a:pPr indent="-343455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2333">
                <a:solidFill>
                  <a:schemeClr val="lt1"/>
                </a:solidFill>
              </a:rPr>
              <a:t>Data availability</a:t>
            </a:r>
            <a:r>
              <a:rPr lang="es-419" sz="2333">
                <a:solidFill>
                  <a:schemeClr val="lt1"/>
                </a:solidFill>
              </a:rPr>
              <a:t>: CSV files, Json Files.</a:t>
            </a:r>
            <a:endParaRPr sz="2333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2008">
                <a:solidFill>
                  <a:schemeClr val="lt1"/>
                </a:solidFill>
              </a:rPr>
              <a:t>----------------------------------------------------------------</a:t>
            </a:r>
            <a:endParaRPr sz="2333">
              <a:solidFill>
                <a:schemeClr val="lt1"/>
              </a:solidFill>
            </a:endParaRPr>
          </a:p>
          <a:p>
            <a:pPr indent="-343455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2333">
                <a:solidFill>
                  <a:schemeClr val="lt1"/>
                </a:solidFill>
              </a:rPr>
              <a:t>My solution proposal:</a:t>
            </a:r>
            <a:r>
              <a:rPr lang="es-419" sz="2333">
                <a:solidFill>
                  <a:schemeClr val="lt1"/>
                </a:solidFill>
              </a:rPr>
              <a:t> create a Dashboard.</a:t>
            </a:r>
            <a:endParaRPr sz="2333">
              <a:solidFill>
                <a:schemeClr val="lt1"/>
              </a:solidFill>
            </a:endParaRPr>
          </a:p>
          <a:p>
            <a:pPr indent="-343455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2333">
                <a:solidFill>
                  <a:schemeClr val="lt1"/>
                </a:solidFill>
              </a:rPr>
              <a:t>What I'm going to deliver:</a:t>
            </a:r>
            <a:r>
              <a:rPr lang="es-419" sz="2333">
                <a:solidFill>
                  <a:schemeClr val="lt1"/>
                </a:solidFill>
              </a:rPr>
              <a:t> Information and statistics about death metal music.</a:t>
            </a:r>
            <a:endParaRPr sz="2333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000" y="3436575"/>
            <a:ext cx="2791352" cy="10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438" y="1017725"/>
            <a:ext cx="3723401" cy="245367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7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419" sz="30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Techni</a:t>
            </a:r>
            <a:r>
              <a:rPr lang="es-419" sz="30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cal Skills </a:t>
            </a:r>
            <a:endParaRPr sz="30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63575" y="1017725"/>
            <a:ext cx="52344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-34210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5500">
                <a:solidFill>
                  <a:schemeClr val="lt1"/>
                </a:solidFill>
              </a:rPr>
              <a:t>Technical domain: </a:t>
            </a:r>
            <a:r>
              <a:rPr lang="es-419" sz="5500">
                <a:solidFill>
                  <a:schemeClr val="lt1"/>
                </a:solidFill>
              </a:rPr>
              <a:t>python.</a:t>
            </a:r>
            <a:endParaRPr sz="5500">
              <a:solidFill>
                <a:schemeClr val="lt1"/>
              </a:solidFill>
            </a:endParaRPr>
          </a:p>
          <a:p>
            <a:pPr indent="-34210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5500">
                <a:solidFill>
                  <a:schemeClr val="lt1"/>
                </a:solidFill>
              </a:rPr>
              <a:t>Main technical issue: </a:t>
            </a:r>
            <a:r>
              <a:rPr lang="es-419" sz="5500">
                <a:solidFill>
                  <a:schemeClr val="lt1"/>
                </a:solidFill>
              </a:rPr>
              <a:t>data transformation and cleaning.</a:t>
            </a:r>
            <a:endParaRPr sz="5500">
              <a:solidFill>
                <a:schemeClr val="lt1"/>
              </a:solidFill>
            </a:endParaRPr>
          </a:p>
          <a:p>
            <a:pPr indent="-34210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5500">
                <a:solidFill>
                  <a:schemeClr val="lt1"/>
                </a:solidFill>
              </a:rPr>
              <a:t>References: specialized </a:t>
            </a:r>
            <a:r>
              <a:rPr lang="es-419" sz="5500">
                <a:solidFill>
                  <a:schemeClr val="lt1"/>
                </a:solidFill>
              </a:rPr>
              <a:t>websites, Spotify, </a:t>
            </a:r>
            <a:r>
              <a:rPr lang="es-419" sz="5500">
                <a:solidFill>
                  <a:schemeClr val="lt1"/>
                </a:solidFill>
                <a:highlight>
                  <a:srgbClr val="202124"/>
                </a:highlight>
              </a:rPr>
              <a:t>own experience.</a:t>
            </a:r>
            <a:endParaRPr sz="5500">
              <a:solidFill>
                <a:schemeClr val="lt1"/>
              </a:solidFill>
              <a:highlight>
                <a:srgbClr val="202124"/>
              </a:highlight>
            </a:endParaRPr>
          </a:p>
          <a:p>
            <a:pPr indent="-34210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5500">
                <a:solidFill>
                  <a:schemeClr val="lt1"/>
                </a:solidFill>
              </a:rPr>
              <a:t>Data suitability: </a:t>
            </a:r>
            <a:r>
              <a:rPr lang="es-419" sz="5500">
                <a:solidFill>
                  <a:schemeClr val="lt1"/>
                </a:solidFill>
              </a:rPr>
              <a:t>accessible.</a:t>
            </a:r>
            <a:endParaRPr sz="55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5500">
                <a:solidFill>
                  <a:schemeClr val="lt1"/>
                </a:solidFill>
              </a:rPr>
              <a:t>----------------------------------------------------</a:t>
            </a:r>
            <a:endParaRPr b="1" sz="5500">
              <a:solidFill>
                <a:schemeClr val="lt1"/>
              </a:solidFill>
            </a:endParaRPr>
          </a:p>
          <a:p>
            <a:pPr indent="-342106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5500">
                <a:solidFill>
                  <a:schemeClr val="lt1"/>
                </a:solidFill>
              </a:rPr>
              <a:t>Technology stack and resources: </a:t>
            </a:r>
            <a:r>
              <a:rPr lang="es-419" sz="5500">
                <a:solidFill>
                  <a:schemeClr val="lt1"/>
                </a:solidFill>
              </a:rPr>
              <a:t>pandas, tableau</a:t>
            </a:r>
            <a:r>
              <a:rPr b="1" lang="es-419" sz="5500">
                <a:solidFill>
                  <a:schemeClr val="lt1"/>
                </a:solidFill>
              </a:rPr>
              <a:t>.</a:t>
            </a:r>
            <a:endParaRPr b="1" sz="5500">
              <a:solidFill>
                <a:schemeClr val="lt1"/>
              </a:solidFill>
            </a:endParaRPr>
          </a:p>
          <a:p>
            <a:pPr indent="-342106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s-419" sz="5500">
                <a:solidFill>
                  <a:schemeClr val="lt1"/>
                </a:solidFill>
              </a:rPr>
              <a:t>Output (brick, difficulty): </a:t>
            </a:r>
            <a:r>
              <a:rPr lang="es-419" sz="5500">
                <a:solidFill>
                  <a:schemeClr val="lt1"/>
                </a:solidFill>
              </a:rPr>
              <a:t>statistics.</a:t>
            </a:r>
            <a:endParaRPr b="1" sz="55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8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33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325" y="3471400"/>
            <a:ext cx="2687000" cy="10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9309" y="0"/>
            <a:ext cx="9528735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7"/>
          <p:cNvCxnSpPr>
            <a:endCxn id="87" idx="1"/>
          </p:cNvCxnSpPr>
          <p:nvPr/>
        </p:nvCxnSpPr>
        <p:spPr>
          <a:xfrm>
            <a:off x="1760788" y="3288675"/>
            <a:ext cx="417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7"/>
          <p:cNvSpPr txBox="1"/>
          <p:nvPr>
            <p:ph type="title"/>
          </p:nvPr>
        </p:nvSpPr>
        <p:spPr>
          <a:xfrm>
            <a:off x="1310425" y="-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419" sz="3038">
                <a:latin typeface="Impact"/>
                <a:ea typeface="Impact"/>
                <a:cs typeface="Impact"/>
                <a:sym typeface="Impact"/>
              </a:rPr>
              <a:t>Project Architecture </a:t>
            </a:r>
            <a:endParaRPr sz="302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254150" y="2181000"/>
            <a:ext cx="1635900" cy="252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7"/>
          <p:cNvCxnSpPr/>
          <p:nvPr/>
        </p:nvCxnSpPr>
        <p:spPr>
          <a:xfrm>
            <a:off x="3253350" y="2712500"/>
            <a:ext cx="472500" cy="0"/>
          </a:xfrm>
          <a:prstGeom prst="straightConnector1">
            <a:avLst/>
          </a:prstGeom>
          <a:noFill/>
          <a:ln cap="flat" cmpd="sng" w="19050">
            <a:solidFill>
              <a:srgbClr val="F8F9F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7"/>
          <p:cNvSpPr/>
          <p:nvPr/>
        </p:nvSpPr>
        <p:spPr>
          <a:xfrm>
            <a:off x="2178688" y="3191925"/>
            <a:ext cx="1126800" cy="2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Extract</a:t>
            </a:r>
            <a:endParaRPr b="1" sz="2000"/>
          </a:p>
        </p:txBody>
      </p:sp>
      <p:cxnSp>
        <p:nvCxnSpPr>
          <p:cNvPr id="91" name="Google Shape;91;p17"/>
          <p:cNvCxnSpPr/>
          <p:nvPr/>
        </p:nvCxnSpPr>
        <p:spPr>
          <a:xfrm>
            <a:off x="5307325" y="2716538"/>
            <a:ext cx="526800" cy="1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7"/>
          <p:cNvSpPr/>
          <p:nvPr/>
        </p:nvSpPr>
        <p:spPr>
          <a:xfrm>
            <a:off x="7477800" y="2471488"/>
            <a:ext cx="1635876" cy="1617570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Laptop</a:t>
            </a:r>
            <a:endParaRPr b="1" sz="2000"/>
          </a:p>
        </p:txBody>
      </p:sp>
      <p:cxnSp>
        <p:nvCxnSpPr>
          <p:cNvPr id="93" name="Google Shape;93;p17"/>
          <p:cNvCxnSpPr>
            <a:endCxn id="94" idx="1"/>
          </p:cNvCxnSpPr>
          <p:nvPr/>
        </p:nvCxnSpPr>
        <p:spPr>
          <a:xfrm>
            <a:off x="5561475" y="3254175"/>
            <a:ext cx="456600" cy="26100"/>
          </a:xfrm>
          <a:prstGeom prst="straightConnector1">
            <a:avLst/>
          </a:prstGeom>
          <a:noFill/>
          <a:ln cap="flat" cmpd="sng" w="28575">
            <a:solidFill>
              <a:srgbClr val="F8F9F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7"/>
          <p:cNvSpPr/>
          <p:nvPr/>
        </p:nvSpPr>
        <p:spPr>
          <a:xfrm>
            <a:off x="6018075" y="3174225"/>
            <a:ext cx="1253400" cy="2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Load</a:t>
            </a:r>
            <a:endParaRPr b="1" sz="2000"/>
          </a:p>
        </p:txBody>
      </p:sp>
      <p:cxnSp>
        <p:nvCxnSpPr>
          <p:cNvPr id="95" name="Google Shape;95;p17"/>
          <p:cNvCxnSpPr>
            <a:endCxn id="87" idx="1"/>
          </p:cNvCxnSpPr>
          <p:nvPr/>
        </p:nvCxnSpPr>
        <p:spPr>
          <a:xfrm>
            <a:off x="1787788" y="3288975"/>
            <a:ext cx="390900" cy="9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>
            <a:stCxn id="94" idx="3"/>
            <a:endCxn id="92" idx="1"/>
          </p:cNvCxnSpPr>
          <p:nvPr/>
        </p:nvCxnSpPr>
        <p:spPr>
          <a:xfrm>
            <a:off x="7271475" y="3280275"/>
            <a:ext cx="206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7"/>
          <p:cNvSpPr/>
          <p:nvPr/>
        </p:nvSpPr>
        <p:spPr>
          <a:xfrm>
            <a:off x="3594150" y="2712500"/>
            <a:ext cx="2217600" cy="9543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/>
              <a:t>Transformation </a:t>
            </a:r>
            <a:endParaRPr b="1" sz="1900"/>
          </a:p>
        </p:txBody>
      </p:sp>
      <p:sp>
        <p:nvSpPr>
          <p:cNvPr id="98" name="Google Shape;98;p17"/>
          <p:cNvSpPr/>
          <p:nvPr/>
        </p:nvSpPr>
        <p:spPr>
          <a:xfrm>
            <a:off x="326900" y="2600850"/>
            <a:ext cx="1490400" cy="720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/>
              <a:t>Json Files </a:t>
            </a:r>
            <a:endParaRPr b="1" sz="1900"/>
          </a:p>
        </p:txBody>
      </p:sp>
      <p:sp>
        <p:nvSpPr>
          <p:cNvPr id="99" name="Google Shape;99;p17"/>
          <p:cNvSpPr/>
          <p:nvPr/>
        </p:nvSpPr>
        <p:spPr>
          <a:xfrm>
            <a:off x="326900" y="3702225"/>
            <a:ext cx="1490400" cy="720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CSV Files</a:t>
            </a:r>
            <a:endParaRPr b="1" sz="2000"/>
          </a:p>
        </p:txBody>
      </p:sp>
      <p:cxnSp>
        <p:nvCxnSpPr>
          <p:cNvPr id="100" name="Google Shape;100;p17"/>
          <p:cNvCxnSpPr>
            <a:stCxn id="97" idx="2"/>
            <a:endCxn id="97" idx="2"/>
          </p:cNvCxnSpPr>
          <p:nvPr/>
        </p:nvCxnSpPr>
        <p:spPr>
          <a:xfrm>
            <a:off x="3594150" y="3308938"/>
            <a:ext cx="0" cy="0"/>
          </a:xfrm>
          <a:prstGeom prst="straightConnector1">
            <a:avLst/>
          </a:prstGeom>
          <a:noFill/>
          <a:ln cap="flat" cmpd="sng" w="28575">
            <a:solidFill>
              <a:srgbClr val="F8F9F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7"/>
          <p:cNvCxnSpPr>
            <a:endCxn id="97" idx="2"/>
          </p:cNvCxnSpPr>
          <p:nvPr/>
        </p:nvCxnSpPr>
        <p:spPr>
          <a:xfrm>
            <a:off x="3356550" y="3295738"/>
            <a:ext cx="237600" cy="13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063" y="4422825"/>
            <a:ext cx="1849348" cy="7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33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-419" sz="3038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Project Elements</a:t>
            </a:r>
            <a:endParaRPr sz="3138">
              <a:solidFill>
                <a:schemeClr val="lt1"/>
              </a:solidFill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3850500" cy="31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romanUcPeriod"/>
            </a:pPr>
            <a:r>
              <a:rPr b="1" lang="es-419" sz="2200">
                <a:solidFill>
                  <a:schemeClr val="lt1"/>
                </a:solidFill>
              </a:rPr>
              <a:t>Data</a:t>
            </a:r>
            <a:r>
              <a:rPr lang="es-419" sz="2200">
                <a:solidFill>
                  <a:schemeClr val="lt1"/>
                </a:solidFill>
              </a:rPr>
              <a:t> :  Consolidated CSV and API.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romanUcPeriod"/>
            </a:pPr>
            <a:r>
              <a:rPr b="1" lang="es-419" sz="2200">
                <a:solidFill>
                  <a:schemeClr val="lt1"/>
                </a:solidFill>
              </a:rPr>
              <a:t>Technology:</a:t>
            </a:r>
            <a:r>
              <a:rPr lang="es-419" sz="2200">
                <a:solidFill>
                  <a:schemeClr val="lt1"/>
                </a:solidFill>
              </a:rPr>
              <a:t> Pandas, Numpy, Request, Tableau. 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romanUcPeriod"/>
            </a:pPr>
            <a:r>
              <a:rPr b="1" lang="es-419" sz="2200">
                <a:solidFill>
                  <a:schemeClr val="lt1"/>
                </a:solidFill>
              </a:rPr>
              <a:t>Output: </a:t>
            </a:r>
            <a:r>
              <a:rPr lang="es-419" sz="2200">
                <a:solidFill>
                  <a:schemeClr val="lt1"/>
                </a:solidFill>
              </a:rPr>
              <a:t>Interactive Dashboard.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633" y="1066925"/>
            <a:ext cx="4566593" cy="27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625" y="3853425"/>
            <a:ext cx="2098376" cy="10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124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3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STAY BRUTAL</a:t>
            </a:r>
            <a:r>
              <a:rPr lang="es-419" sz="3320">
                <a:latin typeface="Impact"/>
                <a:ea typeface="Impact"/>
                <a:cs typeface="Impact"/>
                <a:sym typeface="Impact"/>
              </a:rPr>
              <a:t> 🤟🏽🎸🥁</a:t>
            </a:r>
            <a:endParaRPr sz="332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950" y="758900"/>
            <a:ext cx="5352125" cy="352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4076" y="725100"/>
            <a:ext cx="9525" cy="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